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194075a7c849ab3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194075a7c849ab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194075a7c849ab35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194075a7c849ab35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194075a7c849ab3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194075a7c849ab3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194075a7c849ab3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194075a7c849ab3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194075a7c849ab3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194075a7c849ab3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194075a7c849ab3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194075a7c849ab3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194075a7c849ab3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194075a7c849ab3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h194075a7c849ab3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h194075a7c849ab3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194075a7c849ab3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h194075a7c849ab3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24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24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24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24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24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8727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242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 title="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