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6eb5293056cadf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6eb5293056cadf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6eb5293056cadfb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6eb5293056cadfb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6eb5293056cadfb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6eb5293056cadfb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6eb5293056cadfb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6eb5293056cadfb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6eb5293056cadfb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6eb5293056cadf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6eb5293056cadfb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6eb5293056cadfb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6eb5293056cadfb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6eb5293056cadfb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6eb5293056cadfb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6eb5293056cadfb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6eb5293056cadfb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h6eb5293056cadfb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6eb5293056cadfb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6eb5293056cadfb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6eb5293056cadfb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h6eb5293056cadfb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 title="1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 title="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